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62" r:id="rId3"/>
    <p:sldId id="263" r:id="rId4"/>
    <p:sldId id="258" r:id="rId5"/>
    <p:sldId id="259" r:id="rId6"/>
    <p:sldId id="264" r:id="rId7"/>
    <p:sldId id="261" r:id="rId8"/>
    <p:sldId id="257" r:id="rId9"/>
    <p:sldId id="265" r:id="rId10"/>
    <p:sldId id="260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4" autoAdjust="0"/>
    <p:restoredTop sz="90824" autoAdjust="0"/>
  </p:normalViewPr>
  <p:slideViewPr>
    <p:cSldViewPr snapToGrid="0">
      <p:cViewPr varScale="1">
        <p:scale>
          <a:sx n="64" d="100"/>
          <a:sy n="64" d="100"/>
        </p:scale>
        <p:origin x="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01ED4-7403-45D8-B8C3-4343BB156215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62790-6875-4EB4-BC09-232CC0BD05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0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https://www.realdigital.org/doc/fb6974fbe87554b433bc0c6df2f14d69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2790-6875-4EB4-BC09-232CC0BD05C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2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09CBA-9E53-61F6-F477-33CFF3688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375859-7E8C-A56B-2934-24B60E57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E08F99-0009-5F2F-E191-122C83E8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DF091E-DF4A-29F8-17DC-4DD8F296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AA2613-B279-FABB-CAB3-70C280BD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40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D1C15-331F-A2BF-8CB3-2C9FDA22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B5F6E2-125B-C0D6-E851-B37BE3FA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54E0C-FD21-ADFC-E696-2682B536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2719A7-88AA-6784-7CDA-1BCF0F08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4EFDA3-56A3-9901-592F-86F6B2DF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11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5821554-D584-C2F3-D5F1-7EF3CF8CF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D10171-58E2-ABE1-D095-3B219D6BC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87B92F-7A65-890E-9061-E93FAA10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C32964-3377-AC06-D41D-8AE7CA9A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8C061D-D0BE-7894-0C8B-4BC11B7B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8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3140-3294-BFF9-017D-0E9C5A36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85E1F-5A50-5FF9-A9C0-B22EBFD9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18BFE3-B9B6-4EE6-3CE0-5C70E17B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93CFF8-3E93-80F2-EBD3-BE3708A8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2EB9DC-E866-B1FE-97EA-17143620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65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D735D-9032-0DF5-36E0-9F1BBDB9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9FA295-FEFE-E19F-6BBF-A96D3DC95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3E320-94C9-A9FB-63D3-249C118C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39E94A-F52E-4B00-1283-2EE122C8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A4E056-8557-FEEC-5625-9FFA0943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81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DD4E3-7999-77BC-6FD2-A34BF4FA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85068-D528-D48D-DEC9-DB33ED396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3D2C01-F6D4-9F6B-61CB-FE8D29DB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0BC600-BE7C-5268-C3DE-77F6459D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8BE4F1-BD00-9A09-BB1F-953E43AF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F5312-C1EA-EC3A-65D5-94726FC4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50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722F7-76A2-A3DA-BB59-7C20EDB6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53B6C6-2C28-CE3D-99FB-6F1F04BC2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57BD0B-E3F2-73EF-B3DF-EE7FB654E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7D1247-5623-7835-ED14-C94AD1046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45BC49-8A2D-9D1B-C3E4-9244EDC3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C30A7F-0D56-C626-3E2C-83E2D41E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D718CD-3153-9DD0-4F5F-4F5A0012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5FB2AA-6FFD-1084-1053-D00EFD26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42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102E9-328C-B8D3-0EEF-7D2A377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C8A247-AAC7-E05B-5EE3-FAC1D78A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BA7CD5-A614-0AA9-5AD1-3A843943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32B21-85B9-C376-2BA8-931A9AAC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26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6CC83A-765E-C1A1-71E4-170E81B0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A2613D-2DCD-8C62-8ACA-BF16BA6C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D0128E-0908-CB8D-30B8-03DE9BDB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62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FC4EA-586D-6F7D-5078-5C49B8CA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C9835-22E6-BB37-D8AB-827A80E8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A3609-B46C-D2C5-D9CD-5DFB7E9F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22F8C9-47F8-32FA-8B9C-100EC168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88368A-BA75-E4E3-7290-A941D610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14B8AD-1EE6-B61F-EE56-583BEDC5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80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E5853-571E-AD3D-F98B-3371583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BE5E685-EB33-4384-0274-BC765796D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7C80EF-166C-93F0-5261-C53C1C26B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7D45AC-CF90-EFA7-E753-F7FCED25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88113E-1156-B03C-8FBF-C6E7FFC7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E7A944-08AE-6ED9-B7E4-7CBABD5B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38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84AD65-2672-BCD2-BEB5-20A4EEBF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5BBBE9-CEA9-34BA-5002-EAC38254A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99AE36-AC5F-4331-5697-24794BF1E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2E763-A480-4F4B-985C-4AD4334F4BEE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36175C-412F-3C06-F3EF-16EB59305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136693-211E-5410-DD56-44F6C970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4DAD5-3895-48B8-B8DC-9B9BC4124E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56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C7CAD-13FF-BA9F-0B51-751B32B33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7455" y="1344157"/>
            <a:ext cx="5764663" cy="902033"/>
          </a:xfrm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Soc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interrupt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hw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85FECB-D5D0-8DB0-452A-7BD9A85EC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組員：電子四甲 侯智文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陳邵友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洪銓佑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鄭永豪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問題">
            <a:extLst>
              <a:ext uri="{FF2B5EF4-FFF2-40B4-BE49-F238E27FC236}">
                <a16:creationId xmlns:a16="http://schemas.microsoft.com/office/drawing/2014/main" id="{26AF60AB-2736-F807-3F24-C2A65AEE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4189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16F141-0462-075C-B2C6-862D0F7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6" y="1381825"/>
            <a:ext cx="6316997" cy="409435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11B195-35FA-B136-537F-CB7745742F8C}"/>
              </a:ext>
            </a:extLst>
          </p:cNvPr>
          <p:cNvSpPr txBox="1">
            <a:spLocks/>
          </p:cNvSpPr>
          <p:nvPr/>
        </p:nvSpPr>
        <p:spPr>
          <a:xfrm>
            <a:off x="6734499" y="1547294"/>
            <a:ext cx="5253135" cy="376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Private Peripheral Interrupts (PPI)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XPS_GLOBAL_TMR_INT_ID</a:t>
            </a:r>
            <a:r>
              <a:rPr lang="zh-TW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27U</a:t>
            </a:r>
            <a:r>
              <a:rPr lang="en-US" altLang="zh-TW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/* SCU Global Timer interrupt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XPS_FIQ_INT_ID</a:t>
            </a:r>
            <a:r>
              <a:rPr lang="zh-TW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28U</a:t>
            </a:r>
            <a:r>
              <a:rPr lang="en-US" altLang="zh-TW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/* FIQ from FPGA fabric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XPS_SCU_TMR_INT_ID2</a:t>
            </a:r>
            <a:r>
              <a:rPr lang="zh-TW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9U</a:t>
            </a:r>
            <a:r>
              <a:rPr lang="en-US" altLang="zh-TW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/* SCU Private Timer interrupt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XPS_SCU_WDT_INT_ID</a:t>
            </a:r>
            <a:r>
              <a:rPr lang="zh-TW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30U</a:t>
            </a:r>
            <a:r>
              <a:rPr lang="en-US" altLang="zh-TW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/* SCU Private WDT interrupt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XPS_IRQ_INT_ID</a:t>
            </a:r>
            <a:r>
              <a:rPr lang="zh-TW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31U</a:t>
            </a:r>
            <a:r>
              <a:rPr lang="en-US" altLang="zh-TW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/* IRQ from FPGA fabric */</a:t>
            </a:r>
          </a:p>
        </p:txBody>
      </p:sp>
    </p:spTree>
    <p:extLst>
      <p:ext uri="{BB962C8B-B14F-4D97-AF65-F5344CB8AC3E}">
        <p14:creationId xmlns:p14="http://schemas.microsoft.com/office/powerpoint/2010/main" val="168949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59AEA-A037-4F8D-8D9B-222D36EB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包</a:t>
            </a:r>
            <a:r>
              <a:rPr lang="en-US" altLang="zh-TW" dirty="0"/>
              <a:t>IP</a:t>
            </a:r>
            <a:r>
              <a:rPr lang="zh-TW" altLang="en-US" dirty="0"/>
              <a:t>，</a:t>
            </a:r>
            <a:r>
              <a:rPr lang="en-US" altLang="zh-TW" dirty="0"/>
              <a:t>IP</a:t>
            </a:r>
            <a:r>
              <a:rPr lang="zh-TW" altLang="en-US" dirty="0"/>
              <a:t>可以透過</a:t>
            </a:r>
            <a:r>
              <a:rPr lang="en-US" altLang="zh-TW" dirty="0"/>
              <a:t>AXI bus</a:t>
            </a:r>
            <a:r>
              <a:rPr lang="zh-TW" altLang="en-US" dirty="0"/>
              <a:t>傳遞資料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9F41B1-11B8-3478-ED26-C3B4B86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1245"/>
            <a:ext cx="10772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F1AAD-2452-C903-C8F4-388D77A1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IP</a:t>
            </a:r>
            <a:r>
              <a:rPr lang="zh-TW" altLang="en-US" dirty="0"/>
              <a:t>會產生中斷</a:t>
            </a:r>
            <a:r>
              <a:rPr lang="en-US" altLang="zh-TW" dirty="0"/>
              <a:t>IRQ</a:t>
            </a:r>
            <a:r>
              <a:rPr lang="zh-TW" altLang="en-US" dirty="0"/>
              <a:t>訊號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AB86879-5814-7C94-DFB1-C3D840495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161" y="14822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1F11F-3916-698D-0E15-8C416B7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IRQ</a:t>
            </a:r>
            <a:r>
              <a:rPr lang="zh-TW" altLang="en-US" dirty="0"/>
              <a:t>的編號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9F8A23-5B7E-22D0-6AC3-0E731BD5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4" y="3244381"/>
            <a:ext cx="10510686" cy="22275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1FD3-9860-4EE9-0C32-9636F889D467}"/>
              </a:ext>
            </a:extLst>
          </p:cNvPr>
          <p:cNvSpPr txBox="1"/>
          <p:nvPr/>
        </p:nvSpPr>
        <p:spPr>
          <a:xfrm>
            <a:off x="838200" y="1516517"/>
            <a:ext cx="5927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Definitions for Fabric interrupts connected to ps7_scugic_0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XPAR_FABRIC_AXI_GPIO_1_IP2INTC_IRPT_INTR 61U</a:t>
            </a:r>
          </a:p>
        </p:txBody>
      </p:sp>
    </p:spTree>
    <p:extLst>
      <p:ext uri="{BB962C8B-B14F-4D97-AF65-F5344CB8AC3E}">
        <p14:creationId xmlns:p14="http://schemas.microsoft.com/office/powerpoint/2010/main" val="144685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31B63-7485-8D56-E7F1-FAB3F6D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35" y="1106623"/>
            <a:ext cx="5927271" cy="618884"/>
          </a:xfrm>
        </p:spPr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2.2 GIC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的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mask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暫存器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93A802-64BE-F34E-7B44-342E980FCE1E}"/>
              </a:ext>
            </a:extLst>
          </p:cNvPr>
          <p:cNvSpPr txBox="1"/>
          <p:nvPr/>
        </p:nvSpPr>
        <p:spPr>
          <a:xfrm>
            <a:off x="387059" y="2396326"/>
            <a:ext cx="7077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dirty="0"/>
              <a:t>中斷編號站存器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7F2605-F666-A849-0BA8-389DF5206DBF}"/>
              </a:ext>
            </a:extLst>
          </p:cNvPr>
          <p:cNvSpPr txBox="1"/>
          <p:nvPr/>
        </p:nvSpPr>
        <p:spPr>
          <a:xfrm>
            <a:off x="453343" y="1749995"/>
            <a:ext cx="999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 </a:t>
            </a:r>
            <a:r>
              <a:rPr lang="en-US" altLang="zh-TW" sz="1800" b="1" dirty="0">
                <a:latin typeface="Consolas" panose="020B0609020204030204" pitchFamily="49" charset="0"/>
              </a:rPr>
              <a:t>XSCUGIC_CPU_PRIOR_OFFSET	0x00000004U </a:t>
            </a:r>
            <a:r>
              <a:rPr lang="en-US" altLang="zh-TW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/**&lt; Priority Mask Reg */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96C6C4-221A-188B-7774-8DE56E1A0506}"/>
              </a:ext>
            </a:extLst>
          </p:cNvPr>
          <p:cNvSpPr txBox="1"/>
          <p:nvPr/>
        </p:nvSpPr>
        <p:spPr>
          <a:xfrm>
            <a:off x="453343" y="4965009"/>
            <a:ext cx="940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TW" altLang="en-US" b="1" dirty="0"/>
              <a:t>XSCUGIC_PENDING_SET_OFFSET	0x00000200U </a:t>
            </a:r>
            <a:r>
              <a:rPr lang="zh-TW" altLang="en-US" dirty="0">
                <a:solidFill>
                  <a:schemeClr val="accent6"/>
                </a:solidFill>
              </a:rPr>
              <a:t>/**&lt; Pending Set Register */</a:t>
            </a:r>
          </a:p>
          <a:p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zh-TW" altLang="en-US" dirty="0"/>
              <a:t>  </a:t>
            </a:r>
            <a:r>
              <a:rPr lang="zh-TW" altLang="en-US" b="1" dirty="0"/>
              <a:t>XSCUGIC_PENDING_CLR_OFFSET	0x00000280U </a:t>
            </a:r>
            <a:r>
              <a:rPr lang="zh-TW" altLang="en-US" dirty="0">
                <a:solidFill>
                  <a:schemeClr val="accent6"/>
                </a:solidFill>
              </a:rPr>
              <a:t>/**&lt; Pending Clear</a:t>
            </a:r>
            <a:r>
              <a:rPr lang="en-US" altLang="zh-TW" dirty="0">
                <a:solidFill>
                  <a:schemeClr val="accent6"/>
                </a:solidFill>
              </a:rPr>
              <a:t> Register */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6B9DDF-281F-FA75-5033-42E8A9B65349}"/>
              </a:ext>
            </a:extLst>
          </p:cNvPr>
          <p:cNvSpPr txBox="1"/>
          <p:nvPr/>
        </p:nvSpPr>
        <p:spPr>
          <a:xfrm>
            <a:off x="387253" y="4149818"/>
            <a:ext cx="7077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/>
              <a:t>pending</a:t>
            </a:r>
            <a:r>
              <a:rPr lang="zh-TW" altLang="en-US" sz="4400" dirty="0"/>
              <a:t>暫存器的</a:t>
            </a:r>
            <a:r>
              <a:rPr lang="en-US" altLang="zh-TW" sz="4400" dirty="0"/>
              <a:t>addresses</a:t>
            </a:r>
            <a:endParaRPr lang="zh-TW" altLang="en-US" sz="4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E7461-6C32-A948-E036-A50EF154EB90}"/>
              </a:ext>
            </a:extLst>
          </p:cNvPr>
          <p:cNvSpPr txBox="1"/>
          <p:nvPr/>
        </p:nvSpPr>
        <p:spPr>
          <a:xfrm>
            <a:off x="453342" y="3334627"/>
            <a:ext cx="880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#define </a:t>
            </a:r>
            <a:r>
              <a:rPr lang="zh-TW" altLang="en-US" b="1" dirty="0"/>
              <a:t>XSCUGIC_INT_ACK_OFFSET	0x0000000CU </a:t>
            </a:r>
            <a:r>
              <a:rPr lang="zh-TW" altLang="en-US" dirty="0">
                <a:solidFill>
                  <a:schemeClr val="accent6"/>
                </a:solidFill>
              </a:rPr>
              <a:t>/**&lt; Interrupt ACK Reg */</a:t>
            </a:r>
          </a:p>
        </p:txBody>
      </p:sp>
    </p:spTree>
    <p:extLst>
      <p:ext uri="{BB962C8B-B14F-4D97-AF65-F5344CB8AC3E}">
        <p14:creationId xmlns:p14="http://schemas.microsoft.com/office/powerpoint/2010/main" val="4675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B3567F-4ACB-2458-6C1D-C06DBF23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495"/>
            <a:ext cx="12192000" cy="54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2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2CA2FA4-12D0-5228-8D6B-8C2F9C37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817" y="1422919"/>
            <a:ext cx="7884366" cy="4963885"/>
          </a:xfrm>
        </p:spPr>
        <p:txBody>
          <a:bodyPr>
            <a:normAutofit/>
          </a:bodyPr>
          <a:lstStyle/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Canonical definitions for peripheral AXI_GPIO_0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XPAR_GPIO_0_BASEADDR 0x41200000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XPAR_GPIO_0_HIGHADDR 0x4120FFFF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XPAR_GPIO_0_DEVICE_ID XPAR_AXI_GPIO_0_DEVICE_ID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XPAR_GPIO_0_INTERRUPT_PRESENT 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XPAR_GPIO_0_IS_DUAL 0</a:t>
            </a:r>
          </a:p>
          <a:p>
            <a:pPr algn="l"/>
            <a:endParaRPr lang="zh-TW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TW" sz="1800" dirty="0">
                <a:solidFill>
                  <a:srgbClr val="3F7F5F"/>
                </a:solidFill>
                <a:latin typeface="Consolas" panose="020B0609020204030204" pitchFamily="49" charset="0"/>
              </a:rPr>
              <a:t>/* Canonical definitions for peripheral AXI_GPIO_1 */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XPAR_GPIO_1_BASEADDR 0x41210000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XPAR_GPIO_1_HIGHADDR 0x4121FFFF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XPAR_GPIO_1_DEVICE_ID XPAR_AXI_GPIO_1_DEVICE_ID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XPAR_GPIO_1_INTERRUPT_PRESENT 1</a:t>
            </a:r>
          </a:p>
          <a:p>
            <a:pPr algn="l"/>
            <a:r>
              <a:rPr lang="en-US" altLang="zh-TW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TW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XPAR_GPIO_1_IS_DUAL 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10AABF-175F-6F55-6482-F25B6FA67849}"/>
              </a:ext>
            </a:extLst>
          </p:cNvPr>
          <p:cNvSpPr txBox="1"/>
          <p:nvPr/>
        </p:nvSpPr>
        <p:spPr>
          <a:xfrm>
            <a:off x="2153816" y="566449"/>
            <a:ext cx="89962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/>
              <a:t>2.2IP</a:t>
            </a:r>
            <a:r>
              <a:rPr lang="zh-TW" altLang="en-US" sz="4400" dirty="0"/>
              <a:t>資暫存器的</a:t>
            </a:r>
            <a:r>
              <a:rPr lang="en-US" altLang="zh-TW" sz="4400" dirty="0"/>
              <a:t>addresses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6745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AB2DE-7EA8-B719-4558-BCF7307F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ISR(interrupt service routine)</a:t>
            </a:r>
            <a:r>
              <a:rPr lang="zh-TW" altLang="en-US" dirty="0"/>
              <a:t>做什麼事情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8796E0-0401-CBF0-4D72-CF358146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87" y="1702991"/>
            <a:ext cx="7350514" cy="478988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E7B0D9A-2F7F-F099-3BDC-746BE59DA855}"/>
              </a:ext>
            </a:extLst>
          </p:cNvPr>
          <p:cNvSpPr txBox="1"/>
          <p:nvPr/>
        </p:nvSpPr>
        <p:spPr>
          <a:xfrm>
            <a:off x="7332822" y="34516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當按鈕按下觸發中斷</a:t>
            </a:r>
            <a:br>
              <a:rPr lang="en-US" altLang="zh-TW" dirty="0"/>
            </a:br>
            <a:r>
              <a:rPr lang="zh-TW" altLang="en-US" dirty="0"/>
              <a:t>把</a:t>
            </a:r>
            <a:r>
              <a:rPr lang="en-US" altLang="zh-TW" dirty="0"/>
              <a:t>led</a:t>
            </a:r>
            <a:r>
              <a:rPr lang="zh-TW" altLang="en-US" dirty="0"/>
              <a:t>加上按鈕的值</a:t>
            </a:r>
          </a:p>
        </p:txBody>
      </p:sp>
    </p:spTree>
    <p:extLst>
      <p:ext uri="{BB962C8B-B14F-4D97-AF65-F5344CB8AC3E}">
        <p14:creationId xmlns:p14="http://schemas.microsoft.com/office/powerpoint/2010/main" val="142959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4AAE9-B011-CFC9-D782-42258116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871" y="2766218"/>
            <a:ext cx="2674258" cy="1325563"/>
          </a:xfrm>
        </p:spPr>
        <p:txBody>
          <a:bodyPr/>
          <a:lstStyle/>
          <a:p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69141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460</Words>
  <Application>Microsoft Office PowerPoint</Application>
  <PresentationFormat>寬螢幕</PresentationFormat>
  <Paragraphs>42</Paragraphs>
  <Slides>10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標楷體</vt:lpstr>
      <vt:lpstr>Arial</vt:lpstr>
      <vt:lpstr>Calibri</vt:lpstr>
      <vt:lpstr>Calibri Light</vt:lpstr>
      <vt:lpstr>Consolas</vt:lpstr>
      <vt:lpstr>Roboto</vt:lpstr>
      <vt:lpstr>Office 佈景主題</vt:lpstr>
      <vt:lpstr>Soc interrupt hw</vt:lpstr>
      <vt:lpstr>1. 包IP，IP可以透過AXI bus傳遞資料</vt:lpstr>
      <vt:lpstr>2. IP會產生中斷IRQ訊號</vt:lpstr>
      <vt:lpstr>2.1 IRQ的編號</vt:lpstr>
      <vt:lpstr>2.2 GIC的mask暫存器</vt:lpstr>
      <vt:lpstr>PowerPoint 簡報</vt:lpstr>
      <vt:lpstr>PowerPoint 簡報</vt:lpstr>
      <vt:lpstr>3. ISR(interrupt service routine)做什麼事情</vt:lpstr>
      <vt:lpstr>謝謝大家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 Yo</dc:creator>
  <cp:lastModifiedBy>Yo Yo</cp:lastModifiedBy>
  <cp:revision>25</cp:revision>
  <dcterms:created xsi:type="dcterms:W3CDTF">2022-05-18T06:58:13Z</dcterms:created>
  <dcterms:modified xsi:type="dcterms:W3CDTF">2022-05-20T05:35:39Z</dcterms:modified>
</cp:coreProperties>
</file>